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1" r:id="rId3"/>
  </p:sldIdLst>
  <p:sldSz cx="30275213" cy="42803763"/>
  <p:notesSz cx="42341800" cy="298196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83BC8"/>
    <a:srgbClr val="C2C2C2"/>
    <a:srgbClr val="7F7F7F"/>
    <a:srgbClr val="DFDFDF"/>
    <a:srgbClr val="1A97D6"/>
    <a:srgbClr val="888888"/>
    <a:srgbClr val="94E2EA"/>
    <a:srgbClr val="7FD7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583" autoAdjust="0"/>
    <p:restoredTop sz="94660"/>
  </p:normalViewPr>
  <p:slideViewPr>
    <p:cSldViewPr snapToGrid="0">
      <p:cViewPr>
        <p:scale>
          <a:sx n="10" d="100"/>
          <a:sy n="10" d="100"/>
        </p:scale>
        <p:origin x="3672" y="129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70641" y="7005156"/>
            <a:ext cx="25733931" cy="14902051"/>
          </a:xfrm>
        </p:spPr>
        <p:txBody>
          <a:bodyPr anchor="b"/>
          <a:lstStyle>
            <a:lvl1pPr algn="ctr">
              <a:defRPr sz="19865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84402" y="22481887"/>
            <a:ext cx="22706410" cy="10334331"/>
          </a:xfrm>
        </p:spPr>
        <p:txBody>
          <a:bodyPr/>
          <a:lstStyle>
            <a:lvl1pPr marL="0" indent="0" algn="ctr">
              <a:buNone/>
              <a:defRPr sz="7946"/>
            </a:lvl1pPr>
            <a:lvl2pPr marL="1513743" indent="0" algn="ctr">
              <a:buNone/>
              <a:defRPr sz="6622"/>
            </a:lvl2pPr>
            <a:lvl3pPr marL="3027487" indent="0" algn="ctr">
              <a:buNone/>
              <a:defRPr sz="5960"/>
            </a:lvl3pPr>
            <a:lvl4pPr marL="4541230" indent="0" algn="ctr">
              <a:buNone/>
              <a:defRPr sz="5297"/>
            </a:lvl4pPr>
            <a:lvl5pPr marL="6054974" indent="0" algn="ctr">
              <a:buNone/>
              <a:defRPr sz="5297"/>
            </a:lvl5pPr>
            <a:lvl6pPr marL="7568717" indent="0" algn="ctr">
              <a:buNone/>
              <a:defRPr sz="5297"/>
            </a:lvl6pPr>
            <a:lvl7pPr marL="9082461" indent="0" algn="ctr">
              <a:buNone/>
              <a:defRPr sz="5297"/>
            </a:lvl7pPr>
            <a:lvl8pPr marL="10596204" indent="0" algn="ctr">
              <a:buNone/>
              <a:defRPr sz="5297"/>
            </a:lvl8pPr>
            <a:lvl9pPr marL="12109948" indent="0" algn="ctr">
              <a:buNone/>
              <a:defRPr sz="5297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D0A96-40B2-44C4-A76A-9A7F1DEA56A3}" type="datetimeFigureOut">
              <a:rPr lang="de-AT" smtClean="0"/>
              <a:t>14.12.2022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E6BD7-E334-424E-87E6-4365D4FDB840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9762117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D0A96-40B2-44C4-A76A-9A7F1DEA56A3}" type="datetimeFigureOut">
              <a:rPr lang="de-AT" smtClean="0"/>
              <a:t>14.12.2022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E6BD7-E334-424E-87E6-4365D4FDB840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0141788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665701" y="2278904"/>
            <a:ext cx="6528093" cy="36274211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081423" y="2278904"/>
            <a:ext cx="19205838" cy="36274211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D0A96-40B2-44C4-A76A-9A7F1DEA56A3}" type="datetimeFigureOut">
              <a:rPr lang="de-AT" smtClean="0"/>
              <a:t>14.12.2022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E6BD7-E334-424E-87E6-4365D4FDB840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6649616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D0A96-40B2-44C4-A76A-9A7F1DEA56A3}" type="datetimeFigureOut">
              <a:rPr lang="de-AT" smtClean="0"/>
              <a:t>14.12.2022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E6BD7-E334-424E-87E6-4365D4FDB840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5525553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65654" y="10671229"/>
            <a:ext cx="26112371" cy="17805173"/>
          </a:xfrm>
        </p:spPr>
        <p:txBody>
          <a:bodyPr anchor="b"/>
          <a:lstStyle>
            <a:lvl1pPr>
              <a:defRPr sz="19865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65654" y="28644846"/>
            <a:ext cx="26112371" cy="9363320"/>
          </a:xfrm>
        </p:spPr>
        <p:txBody>
          <a:bodyPr/>
          <a:lstStyle>
            <a:lvl1pPr marL="0" indent="0">
              <a:buNone/>
              <a:defRPr sz="7946">
                <a:solidFill>
                  <a:schemeClr val="tx1"/>
                </a:solidFill>
              </a:defRPr>
            </a:lvl1pPr>
            <a:lvl2pPr marL="1513743" indent="0">
              <a:buNone/>
              <a:defRPr sz="6622">
                <a:solidFill>
                  <a:schemeClr val="tx1">
                    <a:tint val="75000"/>
                  </a:schemeClr>
                </a:solidFill>
              </a:defRPr>
            </a:lvl2pPr>
            <a:lvl3pPr marL="3027487" indent="0">
              <a:buNone/>
              <a:defRPr sz="5960">
                <a:solidFill>
                  <a:schemeClr val="tx1">
                    <a:tint val="75000"/>
                  </a:schemeClr>
                </a:solidFill>
              </a:defRPr>
            </a:lvl3pPr>
            <a:lvl4pPr marL="4541230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4pPr>
            <a:lvl5pPr marL="6054974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5pPr>
            <a:lvl6pPr marL="7568717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6pPr>
            <a:lvl7pPr marL="9082461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7pPr>
            <a:lvl8pPr marL="10596204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8pPr>
            <a:lvl9pPr marL="12109948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D0A96-40B2-44C4-A76A-9A7F1DEA56A3}" type="datetimeFigureOut">
              <a:rPr lang="de-AT" smtClean="0"/>
              <a:t>14.12.2022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E6BD7-E334-424E-87E6-4365D4FDB840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644409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081421" y="11394520"/>
            <a:ext cx="12866966" cy="2715859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326826" y="11394520"/>
            <a:ext cx="12866966" cy="2715859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D0A96-40B2-44C4-A76A-9A7F1DEA56A3}" type="datetimeFigureOut">
              <a:rPr lang="de-AT" smtClean="0"/>
              <a:t>14.12.2022</a:t>
            </a:fld>
            <a:endParaRPr lang="de-A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E6BD7-E334-424E-87E6-4365D4FDB840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2925345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364" y="2278913"/>
            <a:ext cx="26112371" cy="8273416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85368" y="10492870"/>
            <a:ext cx="12807832" cy="5142393"/>
          </a:xfrm>
        </p:spPr>
        <p:txBody>
          <a:bodyPr anchor="b"/>
          <a:lstStyle>
            <a:lvl1pPr marL="0" indent="0">
              <a:buNone/>
              <a:defRPr sz="7946" b="1"/>
            </a:lvl1pPr>
            <a:lvl2pPr marL="1513743" indent="0">
              <a:buNone/>
              <a:defRPr sz="6622" b="1"/>
            </a:lvl2pPr>
            <a:lvl3pPr marL="3027487" indent="0">
              <a:buNone/>
              <a:defRPr sz="5960" b="1"/>
            </a:lvl3pPr>
            <a:lvl4pPr marL="4541230" indent="0">
              <a:buNone/>
              <a:defRPr sz="5297" b="1"/>
            </a:lvl4pPr>
            <a:lvl5pPr marL="6054974" indent="0">
              <a:buNone/>
              <a:defRPr sz="5297" b="1"/>
            </a:lvl5pPr>
            <a:lvl6pPr marL="7568717" indent="0">
              <a:buNone/>
              <a:defRPr sz="5297" b="1"/>
            </a:lvl6pPr>
            <a:lvl7pPr marL="9082461" indent="0">
              <a:buNone/>
              <a:defRPr sz="5297" b="1"/>
            </a:lvl7pPr>
            <a:lvl8pPr marL="10596204" indent="0">
              <a:buNone/>
              <a:defRPr sz="5297" b="1"/>
            </a:lvl8pPr>
            <a:lvl9pPr marL="12109948" indent="0">
              <a:buNone/>
              <a:defRPr sz="5297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085368" y="15635264"/>
            <a:ext cx="12807832" cy="22997117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5326828" y="10492870"/>
            <a:ext cx="12870909" cy="5142393"/>
          </a:xfrm>
        </p:spPr>
        <p:txBody>
          <a:bodyPr anchor="b"/>
          <a:lstStyle>
            <a:lvl1pPr marL="0" indent="0">
              <a:buNone/>
              <a:defRPr sz="7946" b="1"/>
            </a:lvl1pPr>
            <a:lvl2pPr marL="1513743" indent="0">
              <a:buNone/>
              <a:defRPr sz="6622" b="1"/>
            </a:lvl2pPr>
            <a:lvl3pPr marL="3027487" indent="0">
              <a:buNone/>
              <a:defRPr sz="5960" b="1"/>
            </a:lvl3pPr>
            <a:lvl4pPr marL="4541230" indent="0">
              <a:buNone/>
              <a:defRPr sz="5297" b="1"/>
            </a:lvl4pPr>
            <a:lvl5pPr marL="6054974" indent="0">
              <a:buNone/>
              <a:defRPr sz="5297" b="1"/>
            </a:lvl5pPr>
            <a:lvl6pPr marL="7568717" indent="0">
              <a:buNone/>
              <a:defRPr sz="5297" b="1"/>
            </a:lvl6pPr>
            <a:lvl7pPr marL="9082461" indent="0">
              <a:buNone/>
              <a:defRPr sz="5297" b="1"/>
            </a:lvl7pPr>
            <a:lvl8pPr marL="10596204" indent="0">
              <a:buNone/>
              <a:defRPr sz="5297" b="1"/>
            </a:lvl8pPr>
            <a:lvl9pPr marL="12109948" indent="0">
              <a:buNone/>
              <a:defRPr sz="5297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5326828" y="15635264"/>
            <a:ext cx="12870909" cy="22997117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D0A96-40B2-44C4-A76A-9A7F1DEA56A3}" type="datetimeFigureOut">
              <a:rPr lang="de-AT" smtClean="0"/>
              <a:t>14.12.2022</a:t>
            </a:fld>
            <a:endParaRPr lang="de-A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E6BD7-E334-424E-87E6-4365D4FDB840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983132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D0A96-40B2-44C4-A76A-9A7F1DEA56A3}" type="datetimeFigureOut">
              <a:rPr lang="de-AT" smtClean="0"/>
              <a:t>14.12.2022</a:t>
            </a:fld>
            <a:endParaRPr lang="de-A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E6BD7-E334-424E-87E6-4365D4FDB840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4057360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D0A96-40B2-44C4-A76A-9A7F1DEA56A3}" type="datetimeFigureOut">
              <a:rPr lang="de-AT" smtClean="0"/>
              <a:t>14.12.2022</a:t>
            </a:fld>
            <a:endParaRPr lang="de-A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E6BD7-E334-424E-87E6-4365D4FDB840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4288303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364" y="2853584"/>
            <a:ext cx="9764544" cy="9987545"/>
          </a:xfrm>
        </p:spPr>
        <p:txBody>
          <a:bodyPr anchor="b"/>
          <a:lstStyle>
            <a:lvl1pPr>
              <a:defRPr sz="10595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70909" y="6162959"/>
            <a:ext cx="15326827" cy="30418415"/>
          </a:xfrm>
        </p:spPr>
        <p:txBody>
          <a:bodyPr/>
          <a:lstStyle>
            <a:lvl1pPr>
              <a:defRPr sz="10595"/>
            </a:lvl1pPr>
            <a:lvl2pPr>
              <a:defRPr sz="9271"/>
            </a:lvl2pPr>
            <a:lvl3pPr>
              <a:defRPr sz="7946"/>
            </a:lvl3pPr>
            <a:lvl4pPr>
              <a:defRPr sz="6622"/>
            </a:lvl4pPr>
            <a:lvl5pPr>
              <a:defRPr sz="6622"/>
            </a:lvl5pPr>
            <a:lvl6pPr>
              <a:defRPr sz="6622"/>
            </a:lvl6pPr>
            <a:lvl7pPr>
              <a:defRPr sz="6622"/>
            </a:lvl7pPr>
            <a:lvl8pPr>
              <a:defRPr sz="6622"/>
            </a:lvl8pPr>
            <a:lvl9pPr>
              <a:defRPr sz="6622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85364" y="12841129"/>
            <a:ext cx="9764544" cy="23789780"/>
          </a:xfrm>
        </p:spPr>
        <p:txBody>
          <a:bodyPr/>
          <a:lstStyle>
            <a:lvl1pPr marL="0" indent="0">
              <a:buNone/>
              <a:defRPr sz="5297"/>
            </a:lvl1pPr>
            <a:lvl2pPr marL="1513743" indent="0">
              <a:buNone/>
              <a:defRPr sz="4635"/>
            </a:lvl2pPr>
            <a:lvl3pPr marL="3027487" indent="0">
              <a:buNone/>
              <a:defRPr sz="3973"/>
            </a:lvl3pPr>
            <a:lvl4pPr marL="4541230" indent="0">
              <a:buNone/>
              <a:defRPr sz="3311"/>
            </a:lvl4pPr>
            <a:lvl5pPr marL="6054974" indent="0">
              <a:buNone/>
              <a:defRPr sz="3311"/>
            </a:lvl5pPr>
            <a:lvl6pPr marL="7568717" indent="0">
              <a:buNone/>
              <a:defRPr sz="3311"/>
            </a:lvl6pPr>
            <a:lvl7pPr marL="9082461" indent="0">
              <a:buNone/>
              <a:defRPr sz="3311"/>
            </a:lvl7pPr>
            <a:lvl8pPr marL="10596204" indent="0">
              <a:buNone/>
              <a:defRPr sz="3311"/>
            </a:lvl8pPr>
            <a:lvl9pPr marL="12109948" indent="0">
              <a:buNone/>
              <a:defRPr sz="331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D0A96-40B2-44C4-A76A-9A7F1DEA56A3}" type="datetimeFigureOut">
              <a:rPr lang="de-AT" smtClean="0"/>
              <a:t>14.12.2022</a:t>
            </a:fld>
            <a:endParaRPr lang="de-A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E6BD7-E334-424E-87E6-4365D4FDB840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2830093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364" y="2853584"/>
            <a:ext cx="9764544" cy="9987545"/>
          </a:xfrm>
        </p:spPr>
        <p:txBody>
          <a:bodyPr anchor="b"/>
          <a:lstStyle>
            <a:lvl1pPr>
              <a:defRPr sz="10595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70909" y="6162959"/>
            <a:ext cx="15326827" cy="30418415"/>
          </a:xfrm>
        </p:spPr>
        <p:txBody>
          <a:bodyPr anchor="t"/>
          <a:lstStyle>
            <a:lvl1pPr marL="0" indent="0">
              <a:buNone/>
              <a:defRPr sz="10595"/>
            </a:lvl1pPr>
            <a:lvl2pPr marL="1513743" indent="0">
              <a:buNone/>
              <a:defRPr sz="9271"/>
            </a:lvl2pPr>
            <a:lvl3pPr marL="3027487" indent="0">
              <a:buNone/>
              <a:defRPr sz="7946"/>
            </a:lvl3pPr>
            <a:lvl4pPr marL="4541230" indent="0">
              <a:buNone/>
              <a:defRPr sz="6622"/>
            </a:lvl4pPr>
            <a:lvl5pPr marL="6054974" indent="0">
              <a:buNone/>
              <a:defRPr sz="6622"/>
            </a:lvl5pPr>
            <a:lvl6pPr marL="7568717" indent="0">
              <a:buNone/>
              <a:defRPr sz="6622"/>
            </a:lvl6pPr>
            <a:lvl7pPr marL="9082461" indent="0">
              <a:buNone/>
              <a:defRPr sz="6622"/>
            </a:lvl7pPr>
            <a:lvl8pPr marL="10596204" indent="0">
              <a:buNone/>
              <a:defRPr sz="6622"/>
            </a:lvl8pPr>
            <a:lvl9pPr marL="12109948" indent="0">
              <a:buNone/>
              <a:defRPr sz="6622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85364" y="12841129"/>
            <a:ext cx="9764544" cy="23789780"/>
          </a:xfrm>
        </p:spPr>
        <p:txBody>
          <a:bodyPr/>
          <a:lstStyle>
            <a:lvl1pPr marL="0" indent="0">
              <a:buNone/>
              <a:defRPr sz="5297"/>
            </a:lvl1pPr>
            <a:lvl2pPr marL="1513743" indent="0">
              <a:buNone/>
              <a:defRPr sz="4635"/>
            </a:lvl2pPr>
            <a:lvl3pPr marL="3027487" indent="0">
              <a:buNone/>
              <a:defRPr sz="3973"/>
            </a:lvl3pPr>
            <a:lvl4pPr marL="4541230" indent="0">
              <a:buNone/>
              <a:defRPr sz="3311"/>
            </a:lvl4pPr>
            <a:lvl5pPr marL="6054974" indent="0">
              <a:buNone/>
              <a:defRPr sz="3311"/>
            </a:lvl5pPr>
            <a:lvl6pPr marL="7568717" indent="0">
              <a:buNone/>
              <a:defRPr sz="3311"/>
            </a:lvl6pPr>
            <a:lvl7pPr marL="9082461" indent="0">
              <a:buNone/>
              <a:defRPr sz="3311"/>
            </a:lvl7pPr>
            <a:lvl8pPr marL="10596204" indent="0">
              <a:buNone/>
              <a:defRPr sz="3311"/>
            </a:lvl8pPr>
            <a:lvl9pPr marL="12109948" indent="0">
              <a:buNone/>
              <a:defRPr sz="331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D0A96-40B2-44C4-A76A-9A7F1DEA56A3}" type="datetimeFigureOut">
              <a:rPr lang="de-AT" smtClean="0"/>
              <a:t>14.12.2022</a:t>
            </a:fld>
            <a:endParaRPr lang="de-A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E6BD7-E334-424E-87E6-4365D4FDB840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7469935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81421" y="2278913"/>
            <a:ext cx="26112371" cy="82734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81421" y="11394520"/>
            <a:ext cx="26112371" cy="271585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081421" y="39672756"/>
            <a:ext cx="6811923" cy="2278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97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0D0A96-40B2-44C4-A76A-9A7F1DEA56A3}" type="datetimeFigureOut">
              <a:rPr lang="de-AT" smtClean="0"/>
              <a:t>14.12.2022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028665" y="39672756"/>
            <a:ext cx="10217884" cy="2278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97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1381869" y="39672756"/>
            <a:ext cx="6811923" cy="2278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97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FE6BD7-E334-424E-87E6-4365D4FDB840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7846104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3027487" rtl="0" eaLnBrk="1" latinLnBrk="0" hangingPunct="1">
        <a:lnSpc>
          <a:spcPct val="90000"/>
        </a:lnSpc>
        <a:spcBef>
          <a:spcPct val="0"/>
        </a:spcBef>
        <a:buNone/>
        <a:defRPr sz="1456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756872" indent="-756872" algn="l" defTabSz="3027487" rtl="0" eaLnBrk="1" latinLnBrk="0" hangingPunct="1">
        <a:lnSpc>
          <a:spcPct val="90000"/>
        </a:lnSpc>
        <a:spcBef>
          <a:spcPts val="3311"/>
        </a:spcBef>
        <a:buFont typeface="Arial" panose="020B0604020202020204" pitchFamily="34" charset="0"/>
        <a:buChar char="•"/>
        <a:defRPr sz="9271" kern="1200">
          <a:solidFill>
            <a:schemeClr val="tx1"/>
          </a:solidFill>
          <a:latin typeface="+mn-lt"/>
          <a:ea typeface="+mn-ea"/>
          <a:cs typeface="+mn-cs"/>
        </a:defRPr>
      </a:lvl1pPr>
      <a:lvl2pPr marL="2270615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2pPr>
      <a:lvl3pPr marL="3784359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6622" kern="1200">
          <a:solidFill>
            <a:schemeClr val="tx1"/>
          </a:solidFill>
          <a:latin typeface="+mn-lt"/>
          <a:ea typeface="+mn-ea"/>
          <a:cs typeface="+mn-cs"/>
        </a:defRPr>
      </a:lvl3pPr>
      <a:lvl4pPr marL="5298102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4pPr>
      <a:lvl5pPr marL="6811846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5pPr>
      <a:lvl6pPr marL="8325589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6pPr>
      <a:lvl7pPr marL="9839333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7pPr>
      <a:lvl8pPr marL="11353076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8pPr>
      <a:lvl9pPr marL="12866820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1pPr>
      <a:lvl2pPr marL="1513743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2pPr>
      <a:lvl3pPr marL="3027487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3pPr>
      <a:lvl4pPr marL="4541230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4pPr>
      <a:lvl5pPr marL="6054974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5pPr>
      <a:lvl6pPr marL="7568717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6pPr>
      <a:lvl7pPr marL="9082461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7pPr>
      <a:lvl8pPr marL="10596204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8pPr>
      <a:lvl9pPr marL="12109948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jpeg"/><Relationship Id="rId12" Type="http://schemas.openxmlformats.org/officeDocument/2006/relationships/image" Target="../media/image1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eg"/><Relationship Id="rId11" Type="http://schemas.openxmlformats.org/officeDocument/2006/relationships/image" Target="../media/image13.png"/><Relationship Id="rId5" Type="http://schemas.openxmlformats.org/officeDocument/2006/relationships/image" Target="../media/image7.jpeg"/><Relationship Id="rId10" Type="http://schemas.openxmlformats.org/officeDocument/2006/relationships/image" Target="../media/image12.jpeg"/><Relationship Id="rId4" Type="http://schemas.openxmlformats.org/officeDocument/2006/relationships/image" Target="../media/image6.jpeg"/><Relationship Id="rId9" Type="http://schemas.openxmlformats.org/officeDocument/2006/relationships/image" Target="../media/image1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ihandform: Form 11">
            <a:extLst>
              <a:ext uri="{FF2B5EF4-FFF2-40B4-BE49-F238E27FC236}">
                <a16:creationId xmlns:a16="http://schemas.microsoft.com/office/drawing/2014/main" id="{FE666732-2227-C7B3-C099-AFC7DCC62FE9}"/>
              </a:ext>
            </a:extLst>
          </p:cNvPr>
          <p:cNvSpPr/>
          <p:nvPr/>
        </p:nvSpPr>
        <p:spPr>
          <a:xfrm>
            <a:off x="-3065929" y="20879941"/>
            <a:ext cx="34800988" cy="22473378"/>
          </a:xfrm>
          <a:custGeom>
            <a:avLst/>
            <a:gdLst>
              <a:gd name="connsiteX0" fmla="*/ 0 w 34800988"/>
              <a:gd name="connsiteY0" fmla="*/ 53788 h 13393271"/>
              <a:gd name="connsiteX1" fmla="*/ 34585835 w 34800988"/>
              <a:gd name="connsiteY1" fmla="*/ 4356847 h 13393271"/>
              <a:gd name="connsiteX2" fmla="*/ 34800988 w 34800988"/>
              <a:gd name="connsiteY2" fmla="*/ 13393271 h 13393271"/>
              <a:gd name="connsiteX3" fmla="*/ 376517 w 34800988"/>
              <a:gd name="connsiteY3" fmla="*/ 13393271 h 13393271"/>
              <a:gd name="connsiteX4" fmla="*/ 161364 w 34800988"/>
              <a:gd name="connsiteY4" fmla="*/ 0 h 13393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800988" h="13393271">
                <a:moveTo>
                  <a:pt x="0" y="53788"/>
                </a:moveTo>
                <a:lnTo>
                  <a:pt x="34585835" y="4356847"/>
                </a:lnTo>
                <a:lnTo>
                  <a:pt x="34800988" y="13393271"/>
                </a:lnTo>
                <a:lnTo>
                  <a:pt x="376517" y="13393271"/>
                </a:lnTo>
                <a:lnTo>
                  <a:pt x="161364" y="0"/>
                </a:lnTo>
              </a:path>
            </a:pathLst>
          </a:custGeom>
          <a:gradFill>
            <a:gsLst>
              <a:gs pos="54000">
                <a:schemeClr val="accent1">
                  <a:lumMod val="75000"/>
                </a:schemeClr>
              </a:gs>
              <a:gs pos="31000">
                <a:schemeClr val="bg1">
                  <a:lumMod val="85000"/>
                </a:schemeClr>
              </a:gs>
            </a:gsLst>
            <a:lin ang="63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4D1024EE-F9E3-3883-76E4-2F0905BCC48B}"/>
              </a:ext>
            </a:extLst>
          </p:cNvPr>
          <p:cNvSpPr txBox="1"/>
          <p:nvPr/>
        </p:nvSpPr>
        <p:spPr>
          <a:xfrm>
            <a:off x="1317853" y="40326528"/>
            <a:ext cx="799224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4400" dirty="0">
                <a:solidFill>
                  <a:schemeClr val="bg1"/>
                </a:solidFill>
              </a:rPr>
              <a:t>Betreuer:</a:t>
            </a:r>
          </a:p>
          <a:p>
            <a:r>
              <a:rPr lang="de-AT" sz="4400" dirty="0">
                <a:solidFill>
                  <a:schemeClr val="bg1"/>
                </a:solidFill>
              </a:rPr>
              <a:t>Prof. Dipl.-Ing Stefan Lindern</a:t>
            </a:r>
          </a:p>
          <a:p>
            <a:r>
              <a:rPr lang="de-AT" sz="4400" dirty="0">
                <a:solidFill>
                  <a:schemeClr val="bg1"/>
                </a:solidFill>
              </a:rPr>
              <a:t>Prof. Dipl.-Ing Rupert Strobel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B579960F-6395-4A41-CFCC-342FBAAE333A}"/>
              </a:ext>
            </a:extLst>
          </p:cNvPr>
          <p:cNvSpPr txBox="1"/>
          <p:nvPr/>
        </p:nvSpPr>
        <p:spPr>
          <a:xfrm>
            <a:off x="9650260" y="40326528"/>
            <a:ext cx="576357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4400" dirty="0">
                <a:solidFill>
                  <a:schemeClr val="bg1"/>
                </a:solidFill>
              </a:rPr>
              <a:t>Ansprechpartner:</a:t>
            </a:r>
          </a:p>
          <a:p>
            <a:r>
              <a:rPr lang="de-AT" sz="4400" dirty="0">
                <a:solidFill>
                  <a:schemeClr val="bg1"/>
                </a:solidFill>
              </a:rPr>
              <a:t>Hannes Schauer 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B3F3CA5A-7AB3-D23F-09FB-92788832289B}"/>
              </a:ext>
            </a:extLst>
          </p:cNvPr>
          <p:cNvSpPr txBox="1"/>
          <p:nvPr/>
        </p:nvSpPr>
        <p:spPr>
          <a:xfrm>
            <a:off x="1317853" y="38786244"/>
            <a:ext cx="1022671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4400" dirty="0">
                <a:solidFill>
                  <a:schemeClr val="bg1"/>
                </a:solidFill>
              </a:rPr>
              <a:t>Schauer 			    Konrad</a:t>
            </a:r>
          </a:p>
          <a:p>
            <a:r>
              <a:rPr lang="de-AT" sz="4400" dirty="0">
                <a:solidFill>
                  <a:schemeClr val="bg1"/>
                </a:solidFill>
              </a:rPr>
              <a:t>Alexander	     	    Jonas</a:t>
            </a:r>
          </a:p>
        </p:txBody>
      </p:sp>
      <p:sp>
        <p:nvSpPr>
          <p:cNvPr id="37" name="AutoShape 2" descr="LehrerInnen - HTBLuVA Salzburg">
            <a:extLst>
              <a:ext uri="{FF2B5EF4-FFF2-40B4-BE49-F238E27FC236}">
                <a16:creationId xmlns:a16="http://schemas.microsoft.com/office/drawing/2014/main" id="{A9BB8FCC-D0E8-96C5-3F2B-42BC120E37E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4984413" y="21248688"/>
            <a:ext cx="10941516" cy="10941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AT"/>
          </a:p>
        </p:txBody>
      </p:sp>
      <p:sp>
        <p:nvSpPr>
          <p:cNvPr id="39" name="AutoShape 6" descr="LehrerInnen - HTBLuVA Salzburg">
            <a:extLst>
              <a:ext uri="{FF2B5EF4-FFF2-40B4-BE49-F238E27FC236}">
                <a16:creationId xmlns:a16="http://schemas.microsoft.com/office/drawing/2014/main" id="{E7E0DE4E-7358-22E8-F238-845953BB25B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4972505" y="21248687"/>
            <a:ext cx="441325" cy="441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AT"/>
          </a:p>
        </p:txBody>
      </p:sp>
      <p:sp>
        <p:nvSpPr>
          <p:cNvPr id="40" name="AutoShape 8" descr="LehrerInnen - HTBLuVA Salzburg">
            <a:extLst>
              <a:ext uri="{FF2B5EF4-FFF2-40B4-BE49-F238E27FC236}">
                <a16:creationId xmlns:a16="http://schemas.microsoft.com/office/drawing/2014/main" id="{1AB9C2A6-BDCF-6A86-3FE7-3095A18AC40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4984414" y="21248689"/>
            <a:ext cx="246856" cy="246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AT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0A17C88-1009-91E7-0F78-654F72B807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781652" y="13770883"/>
            <a:ext cx="10143378" cy="907406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br>
              <a:rPr lang="de-AT" sz="6000" dirty="0">
                <a:solidFill>
                  <a:schemeClr val="accent1">
                    <a:lumMod val="7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</a:br>
            <a:r>
              <a:rPr lang="de-AT" sz="6000" dirty="0">
                <a:solidFill>
                  <a:schemeClr val="accent1">
                    <a:lumMod val="7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für </a:t>
            </a:r>
            <a:r>
              <a:rPr lang="de-AT" sz="60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eine Blauwasseryacht</a:t>
            </a:r>
            <a:endParaRPr lang="de-AT" sz="132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8B7B4143-A47A-0AB8-5870-CDCA0F6AFE35}"/>
              </a:ext>
            </a:extLst>
          </p:cNvPr>
          <p:cNvSpPr txBox="1"/>
          <p:nvPr/>
        </p:nvSpPr>
        <p:spPr>
          <a:xfrm>
            <a:off x="18536502" y="10990620"/>
            <a:ext cx="1395271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8000" i="1" dirty="0">
                <a:solidFill>
                  <a:schemeClr val="bg1"/>
                </a:solidFill>
                <a:effectLst/>
                <a:latin typeface="Eras Bold ITC" panose="020B0907030504020204" pitchFamily="34" charset="0"/>
                <a:ea typeface="Calibri" panose="020F0502020204030204" pitchFamily="34" charset="0"/>
              </a:rPr>
              <a:t>Zusätzliche</a:t>
            </a:r>
          </a:p>
          <a:p>
            <a:r>
              <a:rPr lang="de-AT" sz="8000" i="1" dirty="0">
                <a:solidFill>
                  <a:schemeClr val="bg1"/>
                </a:solidFill>
                <a:effectLst/>
                <a:latin typeface="Eras Bold ITC" panose="020B0907030504020204" pitchFamily="34" charset="0"/>
                <a:ea typeface="Calibri" panose="020F0502020204030204" pitchFamily="34" charset="0"/>
              </a:rPr>
              <a:t>			Energiegewinnung</a:t>
            </a:r>
            <a:endParaRPr lang="de-AT" sz="8000" i="1" dirty="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  <p:pic>
        <p:nvPicPr>
          <p:cNvPr id="15" name="Grafik 14" descr="Ein Bild, das Person, Anzug, Mann, stehend enthält.&#10;&#10;Automatisch generierte Beschreibung">
            <a:extLst>
              <a:ext uri="{FF2B5EF4-FFF2-40B4-BE49-F238E27FC236}">
                <a16:creationId xmlns:a16="http://schemas.microsoft.com/office/drawing/2014/main" id="{4580FDB9-3C98-53D5-71D5-D951B71519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70626" y="31688026"/>
            <a:ext cx="10798397" cy="7198931"/>
          </a:xfrm>
          <a:prstGeom prst="rect">
            <a:avLst/>
          </a:prstGeom>
        </p:spPr>
      </p:pic>
      <p:pic>
        <p:nvPicPr>
          <p:cNvPr id="5" name="Grafik 4" descr="Ein Bild, das dunkel enthält.&#10;&#10;Automatisch generierte Beschreibung">
            <a:extLst>
              <a:ext uri="{FF2B5EF4-FFF2-40B4-BE49-F238E27FC236}">
                <a16:creationId xmlns:a16="http://schemas.microsoft.com/office/drawing/2014/main" id="{ADA459A5-5D91-41D2-4BAE-C292B3B064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801918" y="4336078"/>
            <a:ext cx="64068978" cy="33825217"/>
          </a:xfrm>
          <a:prstGeom prst="rect">
            <a:avLst/>
          </a:prstGeom>
        </p:spPr>
      </p:pic>
      <p:sp>
        <p:nvSpPr>
          <p:cNvPr id="31" name="Rechteck 30">
            <a:extLst>
              <a:ext uri="{FF2B5EF4-FFF2-40B4-BE49-F238E27FC236}">
                <a16:creationId xmlns:a16="http://schemas.microsoft.com/office/drawing/2014/main" id="{AE5701BE-C57F-CA7A-9445-AEF2379AE3EB}"/>
              </a:ext>
            </a:extLst>
          </p:cNvPr>
          <p:cNvSpPr/>
          <p:nvPr/>
        </p:nvSpPr>
        <p:spPr>
          <a:xfrm>
            <a:off x="0" y="-183616"/>
            <a:ext cx="30393627" cy="499110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37590583-8F06-8D07-F9FF-101787313FB8}"/>
              </a:ext>
            </a:extLst>
          </p:cNvPr>
          <p:cNvSpPr txBox="1"/>
          <p:nvPr/>
        </p:nvSpPr>
        <p:spPr>
          <a:xfrm>
            <a:off x="9352372" y="572988"/>
            <a:ext cx="1110279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6000" dirty="0">
                <a:solidFill>
                  <a:schemeClr val="bg1"/>
                </a:solidFill>
              </a:rPr>
              <a:t>Diplomarbeit 2022/23</a:t>
            </a:r>
          </a:p>
          <a:p>
            <a:pPr algn="ctr"/>
            <a:r>
              <a:rPr lang="de-DE" sz="6000" dirty="0">
                <a:solidFill>
                  <a:schemeClr val="bg1"/>
                </a:solidFill>
              </a:rPr>
              <a:t> Abteilung für Maschinenbau Maschinen und Anlagentechnik</a:t>
            </a:r>
          </a:p>
          <a:p>
            <a:pPr algn="ctr"/>
            <a:r>
              <a:rPr lang="de-DE" sz="6000" dirty="0">
                <a:solidFill>
                  <a:schemeClr val="bg1"/>
                </a:solidFill>
              </a:rPr>
              <a:t>5AHMBT </a:t>
            </a:r>
            <a:endParaRPr lang="de-AT" sz="6000" dirty="0">
              <a:solidFill>
                <a:schemeClr val="bg1"/>
              </a:solidFill>
            </a:endParaRP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0453750E-B392-E2F4-12E6-D39149011C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83247" y="411907"/>
            <a:ext cx="3716227" cy="4075441"/>
          </a:xfrm>
          <a:prstGeom prst="rect">
            <a:avLst/>
          </a:prstGeom>
        </p:spPr>
      </p:pic>
      <p:pic>
        <p:nvPicPr>
          <p:cNvPr id="11" name="Grafik 10" descr="Ein Bild, das Text enthält.&#10;&#10;Automatisch generierte Beschreibung">
            <a:extLst>
              <a:ext uri="{FF2B5EF4-FFF2-40B4-BE49-F238E27FC236}">
                <a16:creationId xmlns:a16="http://schemas.microsoft.com/office/drawing/2014/main" id="{129DC259-3DA5-E007-57D5-22F58FED6EC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763" b="178"/>
          <a:stretch/>
        </p:blipFill>
        <p:spPr>
          <a:xfrm>
            <a:off x="875739" y="754693"/>
            <a:ext cx="2835649" cy="2194871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4A7580AF-38E9-6A2F-C8AB-C1530E5FD4DC}"/>
              </a:ext>
            </a:extLst>
          </p:cNvPr>
          <p:cNvSpPr txBox="1"/>
          <p:nvPr/>
        </p:nvSpPr>
        <p:spPr>
          <a:xfrm>
            <a:off x="3962636" y="2283196"/>
            <a:ext cx="211660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4400" dirty="0">
                <a:solidFill>
                  <a:schemeClr val="bg1"/>
                </a:solidFill>
              </a:rPr>
              <a:t>Salzburg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6B204133-D95D-EA6D-D13A-A0A9EE179F75}"/>
              </a:ext>
            </a:extLst>
          </p:cNvPr>
          <p:cNvSpPr txBox="1"/>
          <p:nvPr/>
        </p:nvSpPr>
        <p:spPr>
          <a:xfrm>
            <a:off x="3945291" y="1321957"/>
            <a:ext cx="4267900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8400" dirty="0">
                <a:solidFill>
                  <a:schemeClr val="bg1"/>
                </a:solidFill>
              </a:rPr>
              <a:t>HTBLuVA</a:t>
            </a:r>
          </a:p>
        </p:txBody>
      </p:sp>
    </p:spTree>
    <p:extLst>
      <p:ext uri="{BB962C8B-B14F-4D97-AF65-F5344CB8AC3E}">
        <p14:creationId xmlns:p14="http://schemas.microsoft.com/office/powerpoint/2010/main" val="40896069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ihandform: Form 11">
            <a:extLst>
              <a:ext uri="{FF2B5EF4-FFF2-40B4-BE49-F238E27FC236}">
                <a16:creationId xmlns:a16="http://schemas.microsoft.com/office/drawing/2014/main" id="{FE666732-2227-C7B3-C099-AFC7DCC62FE9}"/>
              </a:ext>
            </a:extLst>
          </p:cNvPr>
          <p:cNvSpPr/>
          <p:nvPr/>
        </p:nvSpPr>
        <p:spPr>
          <a:xfrm>
            <a:off x="-2292652" y="29792668"/>
            <a:ext cx="34800988" cy="22473378"/>
          </a:xfrm>
          <a:custGeom>
            <a:avLst/>
            <a:gdLst>
              <a:gd name="connsiteX0" fmla="*/ 0 w 34800988"/>
              <a:gd name="connsiteY0" fmla="*/ 53788 h 13393271"/>
              <a:gd name="connsiteX1" fmla="*/ 34585835 w 34800988"/>
              <a:gd name="connsiteY1" fmla="*/ 4356847 h 13393271"/>
              <a:gd name="connsiteX2" fmla="*/ 34800988 w 34800988"/>
              <a:gd name="connsiteY2" fmla="*/ 13393271 h 13393271"/>
              <a:gd name="connsiteX3" fmla="*/ 376517 w 34800988"/>
              <a:gd name="connsiteY3" fmla="*/ 13393271 h 13393271"/>
              <a:gd name="connsiteX4" fmla="*/ 161364 w 34800988"/>
              <a:gd name="connsiteY4" fmla="*/ 0 h 13393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800988" h="13393271">
                <a:moveTo>
                  <a:pt x="0" y="53788"/>
                </a:moveTo>
                <a:lnTo>
                  <a:pt x="34585835" y="4356847"/>
                </a:lnTo>
                <a:lnTo>
                  <a:pt x="34800988" y="13393271"/>
                </a:lnTo>
                <a:lnTo>
                  <a:pt x="376517" y="13393271"/>
                </a:lnTo>
                <a:lnTo>
                  <a:pt x="161364" y="0"/>
                </a:lnTo>
              </a:path>
            </a:pathLst>
          </a:custGeom>
          <a:gradFill>
            <a:gsLst>
              <a:gs pos="54000">
                <a:schemeClr val="accent1">
                  <a:lumMod val="75000"/>
                </a:schemeClr>
              </a:gs>
              <a:gs pos="31000">
                <a:schemeClr val="bg1">
                  <a:lumMod val="85000"/>
                </a:schemeClr>
              </a:gs>
            </a:gsLst>
            <a:lin ang="63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sz="4000" dirty="0"/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AE5701BE-C57F-CA7A-9445-AEF2379AE3EB}"/>
              </a:ext>
            </a:extLst>
          </p:cNvPr>
          <p:cNvSpPr/>
          <p:nvPr/>
        </p:nvSpPr>
        <p:spPr>
          <a:xfrm>
            <a:off x="0" y="-183616"/>
            <a:ext cx="30393627" cy="499110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>
              <a:solidFill>
                <a:schemeClr val="tx1"/>
              </a:solidFill>
            </a:endParaRPr>
          </a:p>
        </p:txBody>
      </p:sp>
      <p:sp>
        <p:nvSpPr>
          <p:cNvPr id="37" name="AutoShape 2" descr="LehrerInnen - HTBLuVA Salzburg">
            <a:extLst>
              <a:ext uri="{FF2B5EF4-FFF2-40B4-BE49-F238E27FC236}">
                <a16:creationId xmlns:a16="http://schemas.microsoft.com/office/drawing/2014/main" id="{A9BB8FCC-D0E8-96C5-3F2B-42BC120E37E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4984413" y="21248688"/>
            <a:ext cx="10941516" cy="10941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AT"/>
          </a:p>
        </p:txBody>
      </p:sp>
      <p:sp>
        <p:nvSpPr>
          <p:cNvPr id="39" name="AutoShape 6" descr="LehrerInnen - HTBLuVA Salzburg">
            <a:extLst>
              <a:ext uri="{FF2B5EF4-FFF2-40B4-BE49-F238E27FC236}">
                <a16:creationId xmlns:a16="http://schemas.microsoft.com/office/drawing/2014/main" id="{E7E0DE4E-7358-22E8-F238-845953BB25B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4972505" y="21248687"/>
            <a:ext cx="441325" cy="441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AT"/>
          </a:p>
        </p:txBody>
      </p:sp>
      <p:sp>
        <p:nvSpPr>
          <p:cNvPr id="40" name="AutoShape 8" descr="LehrerInnen - HTBLuVA Salzburg">
            <a:extLst>
              <a:ext uri="{FF2B5EF4-FFF2-40B4-BE49-F238E27FC236}">
                <a16:creationId xmlns:a16="http://schemas.microsoft.com/office/drawing/2014/main" id="{1AB9C2A6-BDCF-6A86-3FE7-3095A18AC40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4984414" y="21248689"/>
            <a:ext cx="246856" cy="246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AT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37590583-8F06-8D07-F9FF-101787313FB8}"/>
              </a:ext>
            </a:extLst>
          </p:cNvPr>
          <p:cNvSpPr txBox="1"/>
          <p:nvPr/>
        </p:nvSpPr>
        <p:spPr>
          <a:xfrm>
            <a:off x="9352372" y="572988"/>
            <a:ext cx="1110279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6000" dirty="0">
                <a:solidFill>
                  <a:schemeClr val="bg1"/>
                </a:solidFill>
              </a:rPr>
              <a:t>Diplomarbeit 2022/23</a:t>
            </a:r>
          </a:p>
          <a:p>
            <a:pPr algn="ctr"/>
            <a:r>
              <a:rPr lang="de-DE" sz="6000" dirty="0">
                <a:solidFill>
                  <a:schemeClr val="bg1"/>
                </a:solidFill>
              </a:rPr>
              <a:t> Abteilung für Maschinenbau Maschinen und Anlagentechnik</a:t>
            </a:r>
          </a:p>
          <a:p>
            <a:pPr algn="ctr"/>
            <a:r>
              <a:rPr lang="de-DE" sz="6000" dirty="0">
                <a:solidFill>
                  <a:schemeClr val="bg1"/>
                </a:solidFill>
              </a:rPr>
              <a:t>5AHMBT </a:t>
            </a:r>
            <a:endParaRPr lang="de-AT" sz="6000" dirty="0">
              <a:solidFill>
                <a:schemeClr val="bg1"/>
              </a:solidFill>
            </a:endParaRP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0453750E-B392-E2F4-12E6-D39149011C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83247" y="411907"/>
            <a:ext cx="3716227" cy="4075441"/>
          </a:xfrm>
          <a:prstGeom prst="rect">
            <a:avLst/>
          </a:prstGeom>
        </p:spPr>
      </p:pic>
      <p:cxnSp>
        <p:nvCxnSpPr>
          <p:cNvPr id="22" name="Verbinder: gewinkelt 21">
            <a:extLst>
              <a:ext uri="{FF2B5EF4-FFF2-40B4-BE49-F238E27FC236}">
                <a16:creationId xmlns:a16="http://schemas.microsoft.com/office/drawing/2014/main" id="{19FD5C04-D45E-5912-3515-FC2D5BCF4F75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668468" y="11163993"/>
            <a:ext cx="13719006" cy="7724929"/>
          </a:xfrm>
          <a:prstGeom prst="bentConnector3">
            <a:avLst>
              <a:gd name="adj1" fmla="val 100312"/>
            </a:avLst>
          </a:prstGeom>
          <a:ln w="101600">
            <a:solidFill>
              <a:schemeClr val="accent1">
                <a:lumMod val="75000"/>
              </a:schemeClr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Verbinder: gewinkelt 28">
            <a:extLst>
              <a:ext uri="{FF2B5EF4-FFF2-40B4-BE49-F238E27FC236}">
                <a16:creationId xmlns:a16="http://schemas.microsoft.com/office/drawing/2014/main" id="{E381E73F-C893-EB9D-24B9-8CCABF773A15}"/>
              </a:ext>
            </a:extLst>
          </p:cNvPr>
          <p:cNvCxnSpPr>
            <a:cxnSpLocks/>
          </p:cNvCxnSpPr>
          <p:nvPr/>
        </p:nvCxnSpPr>
        <p:spPr>
          <a:xfrm>
            <a:off x="5633884" y="27567752"/>
            <a:ext cx="10562738" cy="6745050"/>
          </a:xfrm>
          <a:prstGeom prst="bentConnector3">
            <a:avLst>
              <a:gd name="adj1" fmla="val 564"/>
            </a:avLst>
          </a:prstGeom>
          <a:ln w="101600">
            <a:solidFill>
              <a:schemeClr val="accent1">
                <a:lumMod val="75000"/>
              </a:schemeClr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Verbinder: gewinkelt 59">
            <a:extLst>
              <a:ext uri="{FF2B5EF4-FFF2-40B4-BE49-F238E27FC236}">
                <a16:creationId xmlns:a16="http://schemas.microsoft.com/office/drawing/2014/main" id="{86CFE07E-1891-EFBD-3B9C-0230AA405646}"/>
              </a:ext>
            </a:extLst>
          </p:cNvPr>
          <p:cNvCxnSpPr>
            <a:cxnSpLocks/>
            <a:endCxn id="7" idx="1"/>
          </p:cNvCxnSpPr>
          <p:nvPr/>
        </p:nvCxnSpPr>
        <p:spPr>
          <a:xfrm flipV="1">
            <a:off x="13391535" y="25327223"/>
            <a:ext cx="7222489" cy="894420"/>
          </a:xfrm>
          <a:prstGeom prst="bentConnector3">
            <a:avLst>
              <a:gd name="adj1" fmla="val 703"/>
            </a:avLst>
          </a:prstGeom>
          <a:ln w="101600">
            <a:solidFill>
              <a:schemeClr val="accent1">
                <a:lumMod val="75000"/>
              </a:schemeClr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59" name="Grafik 1058">
            <a:extLst>
              <a:ext uri="{FF2B5EF4-FFF2-40B4-BE49-F238E27FC236}">
                <a16:creationId xmlns:a16="http://schemas.microsoft.com/office/drawing/2014/main" id="{EF8063E8-CEF0-04F0-FDAB-E2F090D9BCA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BABABA"/>
              </a:clrFrom>
              <a:clrTo>
                <a:srgbClr val="BABAB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149683" y="11429251"/>
            <a:ext cx="4177226" cy="8975218"/>
          </a:xfrm>
          <a:prstGeom prst="rect">
            <a:avLst/>
          </a:prstGeom>
        </p:spPr>
      </p:pic>
      <p:cxnSp>
        <p:nvCxnSpPr>
          <p:cNvPr id="1082" name="Verbinder: gewinkelt 1081">
            <a:extLst>
              <a:ext uri="{FF2B5EF4-FFF2-40B4-BE49-F238E27FC236}">
                <a16:creationId xmlns:a16="http://schemas.microsoft.com/office/drawing/2014/main" id="{0162A96A-9CB3-DDCC-1562-89D6802ED0CF}"/>
              </a:ext>
            </a:extLst>
          </p:cNvPr>
          <p:cNvCxnSpPr>
            <a:cxnSpLocks/>
          </p:cNvCxnSpPr>
          <p:nvPr/>
        </p:nvCxnSpPr>
        <p:spPr>
          <a:xfrm flipV="1">
            <a:off x="15770227" y="13861662"/>
            <a:ext cx="4797437" cy="3616679"/>
          </a:xfrm>
          <a:prstGeom prst="bentConnector3">
            <a:avLst>
              <a:gd name="adj1" fmla="val -1130"/>
            </a:avLst>
          </a:prstGeom>
          <a:ln w="101600">
            <a:solidFill>
              <a:schemeClr val="accent1">
                <a:lumMod val="75000"/>
              </a:schemeClr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95" name="Picture 2" descr="Fotoomnia.com - Obrót 360 stopni - ikona">
            <a:extLst>
              <a:ext uri="{FF2B5EF4-FFF2-40B4-BE49-F238E27FC236}">
                <a16:creationId xmlns:a16="http://schemas.microsoft.com/office/drawing/2014/main" id="{1B0D41AC-7619-AC5E-41B6-E1AD2CA587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37" t="30466" r="11453" b="31889"/>
          <a:stretch/>
        </p:blipFill>
        <p:spPr bwMode="auto">
          <a:xfrm>
            <a:off x="25604224" y="14876062"/>
            <a:ext cx="2387627" cy="1206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6" name="Picture 4" descr="Winkel 90 Grad Zeichen-symbol. Geometrie Mathe Symbol. Rechter Winkel.  Flache Symbole. Schaltflächen Mit Symbolen. Danke Band. Vektor Lizenzfrei  Nutzbare SVG, Vektorgrafiken, Clip Arts, Illustrationen. Image 59842131.">
            <a:extLst>
              <a:ext uri="{FF2B5EF4-FFF2-40B4-BE49-F238E27FC236}">
                <a16:creationId xmlns:a16="http://schemas.microsoft.com/office/drawing/2014/main" id="{FED41C2E-7C19-A964-DE67-1748204F3B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92" t="3411" r="20277" b="38718"/>
          <a:stretch/>
        </p:blipFill>
        <p:spPr bwMode="auto">
          <a:xfrm>
            <a:off x="25821088" y="22532242"/>
            <a:ext cx="2208046" cy="2132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7" name="Picture 4" descr="Winkel 90 Grad Zeichen-symbol. Geometrie Mathe Symbol. Rechter Winkel.  Flache Symbole. Schaltflächen Mit Symbolen. Danke Band. Vektor Lizenzfrei  Nutzbare SVG, Vektorgrafiken, Clip Arts, Illustrationen. Image 59842131.">
            <a:extLst>
              <a:ext uri="{FF2B5EF4-FFF2-40B4-BE49-F238E27FC236}">
                <a16:creationId xmlns:a16="http://schemas.microsoft.com/office/drawing/2014/main" id="{ECD73C39-DE14-9BAF-4B53-D335BF45BB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92" t="3411" r="20277" b="38718"/>
          <a:stretch/>
        </p:blipFill>
        <p:spPr bwMode="auto">
          <a:xfrm>
            <a:off x="25716247" y="31438386"/>
            <a:ext cx="2208046" cy="2132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98" name="Textfeld 1097">
            <a:extLst>
              <a:ext uri="{FF2B5EF4-FFF2-40B4-BE49-F238E27FC236}">
                <a16:creationId xmlns:a16="http://schemas.microsoft.com/office/drawing/2014/main" id="{FECEDBA1-C3C4-6481-2722-0479DAC33F2D}"/>
              </a:ext>
            </a:extLst>
          </p:cNvPr>
          <p:cNvSpPr txBox="1"/>
          <p:nvPr/>
        </p:nvSpPr>
        <p:spPr>
          <a:xfrm>
            <a:off x="24896148" y="16535386"/>
            <a:ext cx="398974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AT" sz="4400" dirty="0"/>
              <a:t>360° Drehbar</a:t>
            </a:r>
          </a:p>
          <a:p>
            <a:pPr algn="ctr"/>
            <a:r>
              <a:rPr lang="de-AT" sz="4400" dirty="0"/>
              <a:t>840 Wp Leistung</a:t>
            </a:r>
          </a:p>
        </p:txBody>
      </p:sp>
      <p:sp>
        <p:nvSpPr>
          <p:cNvPr id="1100" name="Textfeld 1099">
            <a:extLst>
              <a:ext uri="{FF2B5EF4-FFF2-40B4-BE49-F238E27FC236}">
                <a16:creationId xmlns:a16="http://schemas.microsoft.com/office/drawing/2014/main" id="{0BA6893A-E199-DB22-5DCB-6C2675C7B61E}"/>
              </a:ext>
            </a:extLst>
          </p:cNvPr>
          <p:cNvSpPr txBox="1"/>
          <p:nvPr/>
        </p:nvSpPr>
        <p:spPr>
          <a:xfrm>
            <a:off x="24451402" y="33683219"/>
            <a:ext cx="4693272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AT" sz="4400" dirty="0"/>
              <a:t>90° Klappbar</a:t>
            </a:r>
          </a:p>
          <a:p>
            <a:pPr algn="ctr"/>
            <a:r>
              <a:rPr lang="de-AT" sz="4400" dirty="0"/>
              <a:t>Zylinder unterstützt</a:t>
            </a:r>
          </a:p>
          <a:p>
            <a:pPr algn="ctr"/>
            <a:r>
              <a:rPr lang="de-AT" sz="4400" dirty="0"/>
              <a:t>380 Wp Leistung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E7770F12-0B7E-C4CC-8218-9E3895BFB0AE}"/>
              </a:ext>
            </a:extLst>
          </p:cNvPr>
          <p:cNvSpPr txBox="1"/>
          <p:nvPr/>
        </p:nvSpPr>
        <p:spPr>
          <a:xfrm>
            <a:off x="24867689" y="24821827"/>
            <a:ext cx="4159793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AT" sz="4400" dirty="0"/>
              <a:t>90° Klappbar</a:t>
            </a:r>
          </a:p>
          <a:p>
            <a:pPr algn="ctr"/>
            <a:r>
              <a:rPr lang="de-AT" sz="4400" dirty="0"/>
              <a:t>Feder unterstützt</a:t>
            </a:r>
          </a:p>
          <a:p>
            <a:pPr algn="ctr"/>
            <a:r>
              <a:rPr lang="de-AT" sz="4400" dirty="0"/>
              <a:t>380 Wp Leistung</a:t>
            </a:r>
          </a:p>
        </p:txBody>
      </p:sp>
      <p:pic>
        <p:nvPicPr>
          <p:cNvPr id="7" name="Grafik 6" descr="Ein Bild, das Behälter enthält.&#10;&#10;Automatisch generierte Beschreibung">
            <a:extLst>
              <a:ext uri="{FF2B5EF4-FFF2-40B4-BE49-F238E27FC236}">
                <a16:creationId xmlns:a16="http://schemas.microsoft.com/office/drawing/2014/main" id="{C3B5585B-CE6E-30C1-CE5A-354EBC990CA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BFBFB"/>
              </a:clrFrom>
              <a:clrTo>
                <a:srgbClr val="FBFBF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37" t="13579" r="58226" b="3735"/>
          <a:stretch/>
        </p:blipFill>
        <p:spPr>
          <a:xfrm>
            <a:off x="20614024" y="20992665"/>
            <a:ext cx="3386337" cy="8669116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FCF07788-0263-4022-889A-8E7732E3855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clrChange>
              <a:clrFrom>
                <a:srgbClr val="FBFBFB"/>
              </a:clrFrom>
              <a:clrTo>
                <a:srgbClr val="FBFBF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34949" r="39148" b="9799"/>
          <a:stretch/>
        </p:blipFill>
        <p:spPr>
          <a:xfrm>
            <a:off x="17411699" y="5651707"/>
            <a:ext cx="7270777" cy="5514688"/>
          </a:xfrm>
          <a:prstGeom prst="rect">
            <a:avLst/>
          </a:prstGeom>
        </p:spPr>
      </p:pic>
      <p:pic>
        <p:nvPicPr>
          <p:cNvPr id="14" name="Grafik 13" descr="Ein Bild, das Text enthält.&#10;&#10;Automatisch generierte Beschreibung">
            <a:extLst>
              <a:ext uri="{FF2B5EF4-FFF2-40B4-BE49-F238E27FC236}">
                <a16:creationId xmlns:a16="http://schemas.microsoft.com/office/drawing/2014/main" id="{EE2AA2DC-54CA-6D59-0F29-57876E38241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067"/>
          <a:stretch/>
        </p:blipFill>
        <p:spPr>
          <a:xfrm>
            <a:off x="875739" y="754693"/>
            <a:ext cx="2743761" cy="2198778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C6DC06E1-1336-1AC4-3093-63E6DC21FA14}"/>
              </a:ext>
            </a:extLst>
          </p:cNvPr>
          <p:cNvSpPr txBox="1"/>
          <p:nvPr/>
        </p:nvSpPr>
        <p:spPr>
          <a:xfrm>
            <a:off x="498770" y="37144814"/>
            <a:ext cx="69693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7200" dirty="0">
                <a:solidFill>
                  <a:schemeClr val="bg1"/>
                </a:solidFill>
              </a:rPr>
              <a:t>Aufgabenstellung: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79B606B4-2919-6D66-39F1-0D7AE5E145D5}"/>
              </a:ext>
            </a:extLst>
          </p:cNvPr>
          <p:cNvSpPr txBox="1"/>
          <p:nvPr/>
        </p:nvSpPr>
        <p:spPr>
          <a:xfrm>
            <a:off x="9903368" y="37134496"/>
            <a:ext cx="55882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7200" dirty="0">
                <a:solidFill>
                  <a:schemeClr val="bg1"/>
                </a:solidFill>
              </a:rPr>
              <a:t>Realisierung:</a:t>
            </a:r>
          </a:p>
        </p:txBody>
      </p: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3D95F05D-AAA8-8EE2-6849-13DD63157642}"/>
              </a:ext>
            </a:extLst>
          </p:cNvPr>
          <p:cNvCxnSpPr>
            <a:cxnSpLocks/>
          </p:cNvCxnSpPr>
          <p:nvPr/>
        </p:nvCxnSpPr>
        <p:spPr>
          <a:xfrm>
            <a:off x="9352372" y="37432216"/>
            <a:ext cx="0" cy="4506258"/>
          </a:xfrm>
          <a:prstGeom prst="line">
            <a:avLst/>
          </a:prstGeom>
          <a:ln w="1016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feld 44">
            <a:extLst>
              <a:ext uri="{FF2B5EF4-FFF2-40B4-BE49-F238E27FC236}">
                <a16:creationId xmlns:a16="http://schemas.microsoft.com/office/drawing/2014/main" id="{101D7EE6-EFA1-1AF5-F523-8066FE56EAD8}"/>
              </a:ext>
            </a:extLst>
          </p:cNvPr>
          <p:cNvSpPr txBox="1"/>
          <p:nvPr/>
        </p:nvSpPr>
        <p:spPr>
          <a:xfrm>
            <a:off x="3945291" y="1321957"/>
            <a:ext cx="4267900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8400" dirty="0">
                <a:solidFill>
                  <a:schemeClr val="bg1"/>
                </a:solidFill>
              </a:rPr>
              <a:t>HTBLuVA</a:t>
            </a:r>
          </a:p>
        </p:txBody>
      </p:sp>
      <p:sp>
        <p:nvSpPr>
          <p:cNvPr id="47" name="Textfeld 46">
            <a:extLst>
              <a:ext uri="{FF2B5EF4-FFF2-40B4-BE49-F238E27FC236}">
                <a16:creationId xmlns:a16="http://schemas.microsoft.com/office/drawing/2014/main" id="{49E90853-4B9A-A56C-9686-5E182A22A9A6}"/>
              </a:ext>
            </a:extLst>
          </p:cNvPr>
          <p:cNvSpPr txBox="1"/>
          <p:nvPr/>
        </p:nvSpPr>
        <p:spPr>
          <a:xfrm>
            <a:off x="3962636" y="2283196"/>
            <a:ext cx="211660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4400" dirty="0">
                <a:solidFill>
                  <a:schemeClr val="bg1"/>
                </a:solidFill>
              </a:rPr>
              <a:t>Salzburg</a:t>
            </a:r>
          </a:p>
        </p:txBody>
      </p:sp>
      <p:pic>
        <p:nvPicPr>
          <p:cNvPr id="25" name="Grafik 24" descr="Ein Bild, das Pfeil enthält.&#10;&#10;Automatisch generierte Beschreibung">
            <a:extLst>
              <a:ext uri="{FF2B5EF4-FFF2-40B4-BE49-F238E27FC236}">
                <a16:creationId xmlns:a16="http://schemas.microsoft.com/office/drawing/2014/main" id="{5F59E584-2DAB-6D52-4C0F-457D3B9942BA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2" t="-2141" r="19081" b="50000"/>
          <a:stretch/>
        </p:blipFill>
        <p:spPr>
          <a:xfrm>
            <a:off x="25746768" y="5982048"/>
            <a:ext cx="2498344" cy="2261723"/>
          </a:xfrm>
          <a:prstGeom prst="rect">
            <a:avLst/>
          </a:prstGeom>
        </p:spPr>
      </p:pic>
      <p:sp>
        <p:nvSpPr>
          <p:cNvPr id="26" name="Textfeld 25">
            <a:extLst>
              <a:ext uri="{FF2B5EF4-FFF2-40B4-BE49-F238E27FC236}">
                <a16:creationId xmlns:a16="http://schemas.microsoft.com/office/drawing/2014/main" id="{4BD3BB05-E55D-AB33-8336-1CB819281C63}"/>
              </a:ext>
            </a:extLst>
          </p:cNvPr>
          <p:cNvSpPr txBox="1"/>
          <p:nvPr/>
        </p:nvSpPr>
        <p:spPr>
          <a:xfrm>
            <a:off x="24803165" y="8470276"/>
            <a:ext cx="398974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AT" sz="4400" dirty="0"/>
              <a:t>Flexibel</a:t>
            </a:r>
          </a:p>
          <a:p>
            <a:pPr algn="ctr"/>
            <a:r>
              <a:rPr lang="de-AT" sz="4400" dirty="0"/>
              <a:t>680 Wp Leistung</a:t>
            </a:r>
          </a:p>
        </p:txBody>
      </p:sp>
      <p:pic>
        <p:nvPicPr>
          <p:cNvPr id="28" name="Grafik 27" descr="Ein Bild, das Behälter, Zubehör enthält.&#10;&#10;Automatisch generierte Beschreibung">
            <a:extLst>
              <a:ext uri="{FF2B5EF4-FFF2-40B4-BE49-F238E27FC236}">
                <a16:creationId xmlns:a16="http://schemas.microsoft.com/office/drawing/2014/main" id="{174DA1F6-D4F5-AFEF-3F29-8E36D8DEDD31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clrChange>
              <a:clrFrom>
                <a:srgbClr val="E4E1DC"/>
              </a:clrFrom>
              <a:clrTo>
                <a:srgbClr val="E4E1D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37" t="5225" r="15673" b="3091"/>
          <a:stretch/>
        </p:blipFill>
        <p:spPr>
          <a:xfrm>
            <a:off x="16208530" y="30850791"/>
            <a:ext cx="7735380" cy="5255040"/>
          </a:xfrm>
          <a:prstGeom prst="rect">
            <a:avLst/>
          </a:prstGeom>
        </p:spPr>
      </p:pic>
      <p:sp>
        <p:nvSpPr>
          <p:cNvPr id="32" name="Textfeld 31">
            <a:extLst>
              <a:ext uri="{FF2B5EF4-FFF2-40B4-BE49-F238E27FC236}">
                <a16:creationId xmlns:a16="http://schemas.microsoft.com/office/drawing/2014/main" id="{82D3BB67-7AF3-D458-3C4F-479F3DDA5BF5}"/>
              </a:ext>
            </a:extLst>
          </p:cNvPr>
          <p:cNvSpPr txBox="1"/>
          <p:nvPr/>
        </p:nvSpPr>
        <p:spPr>
          <a:xfrm>
            <a:off x="1011467" y="38460599"/>
            <a:ext cx="828122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400" dirty="0">
                <a:solidFill>
                  <a:schemeClr val="bg1"/>
                </a:solidFill>
              </a:rPr>
              <a:t>Strommangel soll gedeckt werden</a:t>
            </a:r>
          </a:p>
          <a:p>
            <a:r>
              <a:rPr lang="de-DE" sz="4400" dirty="0">
                <a:solidFill>
                  <a:schemeClr val="bg1"/>
                </a:solidFill>
              </a:rPr>
              <a:t>Einsatz von Erneuerbaren Energien</a:t>
            </a:r>
            <a:endParaRPr lang="de-AT" sz="4400" dirty="0">
              <a:solidFill>
                <a:schemeClr val="bg1"/>
              </a:solidFill>
            </a:endParaRP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9E720B73-3A28-8AC0-012D-C39B54B4F491}"/>
              </a:ext>
            </a:extLst>
          </p:cNvPr>
          <p:cNvSpPr txBox="1"/>
          <p:nvPr/>
        </p:nvSpPr>
        <p:spPr>
          <a:xfrm>
            <a:off x="10454756" y="38485322"/>
            <a:ext cx="816366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400" dirty="0">
                <a:solidFill>
                  <a:schemeClr val="bg1"/>
                </a:solidFill>
              </a:rPr>
              <a:t>Sechs Solarpaneele</a:t>
            </a:r>
          </a:p>
          <a:p>
            <a:r>
              <a:rPr lang="de-DE" sz="4400" dirty="0">
                <a:solidFill>
                  <a:schemeClr val="bg1"/>
                </a:solidFill>
              </a:rPr>
              <a:t>Zwei Windgeneratoren</a:t>
            </a:r>
          </a:p>
          <a:p>
            <a:r>
              <a:rPr lang="de-DE" sz="4400" dirty="0">
                <a:solidFill>
                  <a:schemeClr val="bg1"/>
                </a:solidFill>
              </a:rPr>
              <a:t>Kein Störglied auf der Yacht</a:t>
            </a:r>
            <a:endParaRPr lang="de-AT" sz="4400" dirty="0">
              <a:solidFill>
                <a:schemeClr val="bg1"/>
              </a:solidFill>
            </a:endParaRPr>
          </a:p>
        </p:txBody>
      </p:sp>
      <p:pic>
        <p:nvPicPr>
          <p:cNvPr id="24" name="Grafik 23" descr="Segelboot mit einfarbiger Füllung">
            <a:extLst>
              <a:ext uri="{FF2B5EF4-FFF2-40B4-BE49-F238E27FC236}">
                <a16:creationId xmlns:a16="http://schemas.microsoft.com/office/drawing/2014/main" id="{DDECC55A-6229-360D-08A0-D0471824576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68200" y="38525553"/>
            <a:ext cx="610908" cy="610908"/>
          </a:xfrm>
          <a:prstGeom prst="rect">
            <a:avLst/>
          </a:prstGeom>
        </p:spPr>
      </p:pic>
      <p:pic>
        <p:nvPicPr>
          <p:cNvPr id="30" name="Grafik 29" descr="Segelboot mit einfarbiger Füllung">
            <a:extLst>
              <a:ext uri="{FF2B5EF4-FFF2-40B4-BE49-F238E27FC236}">
                <a16:creationId xmlns:a16="http://schemas.microsoft.com/office/drawing/2014/main" id="{249A3D0B-2150-E341-FC48-6B3368113C8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68200" y="39160891"/>
            <a:ext cx="610908" cy="610908"/>
          </a:xfrm>
          <a:prstGeom prst="rect">
            <a:avLst/>
          </a:prstGeom>
        </p:spPr>
      </p:pic>
      <p:pic>
        <p:nvPicPr>
          <p:cNvPr id="35" name="Grafik 34" descr="Segelboot mit einfarbiger Füllung">
            <a:extLst>
              <a:ext uri="{FF2B5EF4-FFF2-40B4-BE49-F238E27FC236}">
                <a16:creationId xmlns:a16="http://schemas.microsoft.com/office/drawing/2014/main" id="{D0E2A110-B48A-912E-F599-56031EA0AC1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868355" y="38572966"/>
            <a:ext cx="610908" cy="610908"/>
          </a:xfrm>
          <a:prstGeom prst="rect">
            <a:avLst/>
          </a:prstGeom>
        </p:spPr>
      </p:pic>
      <p:pic>
        <p:nvPicPr>
          <p:cNvPr id="36" name="Grafik 35" descr="Segelboot mit einfarbiger Füllung">
            <a:extLst>
              <a:ext uri="{FF2B5EF4-FFF2-40B4-BE49-F238E27FC236}">
                <a16:creationId xmlns:a16="http://schemas.microsoft.com/office/drawing/2014/main" id="{5B325122-44DC-F9CF-F8B6-BE7E59BB569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868355" y="39160891"/>
            <a:ext cx="610908" cy="610908"/>
          </a:xfrm>
          <a:prstGeom prst="rect">
            <a:avLst/>
          </a:prstGeom>
        </p:spPr>
      </p:pic>
      <p:pic>
        <p:nvPicPr>
          <p:cNvPr id="38" name="Grafik 37" descr="Segelboot mit einfarbiger Füllung">
            <a:extLst>
              <a:ext uri="{FF2B5EF4-FFF2-40B4-BE49-F238E27FC236}">
                <a16:creationId xmlns:a16="http://schemas.microsoft.com/office/drawing/2014/main" id="{2B6A7DF3-EDF6-A7F8-F9B4-7A78169169C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873608" y="39837242"/>
            <a:ext cx="610908" cy="610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2794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113</Words>
  <Application>Microsoft Office PowerPoint</Application>
  <PresentationFormat>Benutzerdefiniert</PresentationFormat>
  <Paragraphs>37</Paragraphs>
  <Slides>2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</vt:i4>
      </vt:variant>
    </vt:vector>
  </HeadingPairs>
  <TitlesOfParts>
    <vt:vector size="7" baseType="lpstr">
      <vt:lpstr>Arial</vt:lpstr>
      <vt:lpstr>Calibri</vt:lpstr>
      <vt:lpstr>Calibri Light</vt:lpstr>
      <vt:lpstr>Eras Bold ITC</vt:lpstr>
      <vt:lpstr>Office</vt:lpstr>
      <vt:lpstr>  für eine Blauwasseryacht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Solarhalterung für Segel Yacht</dc:title>
  <dc:creator>Schauer Alexander</dc:creator>
  <cp:lastModifiedBy>Schauer Alexander</cp:lastModifiedBy>
  <cp:revision>45</cp:revision>
  <cp:lastPrinted>2022-12-14T21:21:11Z</cp:lastPrinted>
  <dcterms:created xsi:type="dcterms:W3CDTF">2022-11-03T10:10:49Z</dcterms:created>
  <dcterms:modified xsi:type="dcterms:W3CDTF">2022-12-14T22:18:11Z</dcterms:modified>
</cp:coreProperties>
</file>